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11" r:id="rId4"/>
    <p:sldId id="305" r:id="rId5"/>
    <p:sldId id="303" r:id="rId6"/>
    <p:sldId id="312" r:id="rId7"/>
    <p:sldId id="262" r:id="rId8"/>
    <p:sldId id="304" r:id="rId9"/>
    <p:sldId id="298" r:id="rId10"/>
    <p:sldId id="313" r:id="rId11"/>
    <p:sldId id="309" r:id="rId12"/>
    <p:sldId id="310" r:id="rId13"/>
    <p:sldId id="295" r:id="rId14"/>
    <p:sldId id="291" r:id="rId15"/>
    <p:sldId id="299" r:id="rId16"/>
    <p:sldId id="296" r:id="rId17"/>
    <p:sldId id="294" r:id="rId1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A78FAE1-B2EB-4A76-B20C-4A3A57C02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78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025C27C-53EA-4AB7-86A3-098572E16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17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EDD337A-D2D5-4DED-B68C-5437256B0ED0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Mon/wed- reading  Tues-math Thursday-math/spelling</a:t>
            </a:r>
          </a:p>
        </p:txBody>
      </p:sp>
    </p:spTree>
    <p:extLst>
      <p:ext uri="{BB962C8B-B14F-4D97-AF65-F5344CB8AC3E}">
        <p14:creationId xmlns:p14="http://schemas.microsoft.com/office/powerpoint/2010/main" val="2772826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EDD337A-D2D5-4DED-B68C-5437256B0ED0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Mon/wed- reading  Tues-math Thursday-math/spelling</a:t>
            </a:r>
          </a:p>
        </p:txBody>
      </p:sp>
    </p:spTree>
    <p:extLst>
      <p:ext uri="{BB962C8B-B14F-4D97-AF65-F5344CB8AC3E}">
        <p14:creationId xmlns:p14="http://schemas.microsoft.com/office/powerpoint/2010/main" val="1562075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5FEA2C7-928F-4637-9362-0FF9A0BEE970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80-100, 70-79, 69 and below</a:t>
            </a:r>
          </a:p>
        </p:txBody>
      </p:sp>
    </p:spTree>
    <p:extLst>
      <p:ext uri="{BB962C8B-B14F-4D97-AF65-F5344CB8AC3E}">
        <p14:creationId xmlns:p14="http://schemas.microsoft.com/office/powerpoint/2010/main" val="330745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89AB-66AD-4C90-9B01-BF80393BA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9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6F690-07E3-4E16-AA30-BA1721772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8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DDDDA-4411-443D-B124-CD612E175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9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C4EB-5A35-4579-B46F-F04764F10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7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FA60C-D9F2-4BC8-8B08-2F7A3E97E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8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4FB63-70EF-4F0B-AF06-653DDCA5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7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793C4-37A7-4ED3-A143-2961BE54A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86181-23F9-49FD-9E86-EB0C052A1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49918-C2DC-4ECA-B54B-A9506EB0A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2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83DA4-6745-4581-A942-5901FBCBB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8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68CCB-E5A9-403C-A522-6DD8BF833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7EF00-610F-4BF5-B4B1-996DA4E92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4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465160249 w 2903"/>
              <a:gd name="T1" fmla="*/ 138463012 h 3686"/>
              <a:gd name="T2" fmla="*/ 411001033 w 2903"/>
              <a:gd name="T3" fmla="*/ 25582090 h 3686"/>
              <a:gd name="T4" fmla="*/ 359085058 w 2903"/>
              <a:gd name="T5" fmla="*/ 0 h 3686"/>
              <a:gd name="T6" fmla="*/ 17625693 w 2903"/>
              <a:gd name="T7" fmla="*/ 898890480 h 3686"/>
              <a:gd name="T8" fmla="*/ 17625693 w 2903"/>
              <a:gd name="T9" fmla="*/ 1032237527 h 3686"/>
              <a:gd name="T10" fmla="*/ 0 w 2903"/>
              <a:gd name="T11" fmla="*/ 1161107043 h 3686"/>
              <a:gd name="T12" fmla="*/ 11536839 w 2903"/>
              <a:gd name="T13" fmla="*/ 1178694836 h 3686"/>
              <a:gd name="T14" fmla="*/ 70663288 w 2903"/>
              <a:gd name="T15" fmla="*/ 1072849144 h 3686"/>
              <a:gd name="T16" fmla="*/ 118573533 w 2903"/>
              <a:gd name="T17" fmla="*/ 1032237527 h 3686"/>
              <a:gd name="T18" fmla="*/ 465160249 w 2903"/>
              <a:gd name="T19" fmla="*/ 138463012 h 3686"/>
              <a:gd name="T20" fmla="*/ 465160249 w 2903"/>
              <a:gd name="T21" fmla="*/ 138463012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EB7636D-6029-4953-8CEF-D29D675AE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367400126 w 2911"/>
              <a:gd name="T1" fmla="*/ 0 h 3703"/>
              <a:gd name="T2" fmla="*/ 20829548 w 2911"/>
              <a:gd name="T3" fmla="*/ 909239838 h 3703"/>
              <a:gd name="T4" fmla="*/ 20989661 w 2911"/>
              <a:gd name="T5" fmla="*/ 1026623476 h 3703"/>
              <a:gd name="T6" fmla="*/ 0 w 2911"/>
              <a:gd name="T7" fmla="*/ 1165174497 h 3703"/>
              <a:gd name="T8" fmla="*/ 8011272 w 2911"/>
              <a:gd name="T9" fmla="*/ 1187624598 h 3703"/>
              <a:gd name="T10" fmla="*/ 67615873 w 2911"/>
              <a:gd name="T11" fmla="*/ 1075051858 h 3703"/>
              <a:gd name="T12" fmla="*/ 122252957 w 2911"/>
              <a:gd name="T13" fmla="*/ 1032717091 h 3703"/>
              <a:gd name="T14" fmla="*/ 466420234 w 2911"/>
              <a:gd name="T15" fmla="*/ 137267738 h 3703"/>
              <a:gd name="T16" fmla="*/ 414827305 w 2911"/>
              <a:gd name="T17" fmla="*/ 30789179 h 3703"/>
              <a:gd name="T18" fmla="*/ 367400126 w 2911"/>
              <a:gd name="T19" fmla="*/ 0 h 3703"/>
              <a:gd name="T20" fmla="*/ 36740012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795925910 h 2777"/>
              <a:gd name="T2" fmla="*/ 69271991 w 2561"/>
              <a:gd name="T3" fmla="*/ 817705678 h 2777"/>
              <a:gd name="T4" fmla="*/ 118018666 w 2561"/>
              <a:gd name="T5" fmla="*/ 889450897 h 2777"/>
              <a:gd name="T6" fmla="*/ 410660494 w 2561"/>
              <a:gd name="T7" fmla="*/ 127796260 h 2777"/>
              <a:gd name="T8" fmla="*/ 339624568 w 2561"/>
              <a:gd name="T9" fmla="*/ 26263738 h 2777"/>
              <a:gd name="T10" fmla="*/ 304347469 w 2561"/>
              <a:gd name="T11" fmla="*/ 0 h 2777"/>
              <a:gd name="T12" fmla="*/ 0 w 2561"/>
              <a:gd name="T13" fmla="*/ 795925910 h 2777"/>
              <a:gd name="T14" fmla="*/ 0 w 2561"/>
              <a:gd name="T15" fmla="*/ 79592591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397 w 2177"/>
                <a:gd name="T1" fmla="*/ 315 h 1298"/>
                <a:gd name="T2" fmla="*/ 355 w 2177"/>
                <a:gd name="T3" fmla="*/ 277 h 1298"/>
                <a:gd name="T4" fmla="*/ 333 w 2177"/>
                <a:gd name="T5" fmla="*/ 120 h 1298"/>
                <a:gd name="T6" fmla="*/ 535 w 2177"/>
                <a:gd name="T7" fmla="*/ 83 h 1298"/>
                <a:gd name="T8" fmla="*/ 545 w 2177"/>
                <a:gd name="T9" fmla="*/ 51 h 1298"/>
                <a:gd name="T10" fmla="*/ 525 w 2177"/>
                <a:gd name="T11" fmla="*/ 25 h 1298"/>
                <a:gd name="T12" fmla="*/ 319 w 2177"/>
                <a:gd name="T13" fmla="*/ 53 h 1298"/>
                <a:gd name="T14" fmla="*/ 305 w 2177"/>
                <a:gd name="T15" fmla="*/ 8 h 1298"/>
                <a:gd name="T16" fmla="*/ 272 w 2177"/>
                <a:gd name="T17" fmla="*/ 0 h 1298"/>
                <a:gd name="T18" fmla="*/ 240 w 2177"/>
                <a:gd name="T19" fmla="*/ 7 h 1298"/>
                <a:gd name="T20" fmla="*/ 222 w 2177"/>
                <a:gd name="T21" fmla="*/ 27 h 1298"/>
                <a:gd name="T22" fmla="*/ 235 w 2177"/>
                <a:gd name="T23" fmla="*/ 72 h 1298"/>
                <a:gd name="T24" fmla="*/ 165 w 2177"/>
                <a:gd name="T25" fmla="*/ 111 h 1298"/>
                <a:gd name="T26" fmla="*/ 246 w 2177"/>
                <a:gd name="T27" fmla="*/ 119 h 1298"/>
                <a:gd name="T28" fmla="*/ 278 w 2177"/>
                <a:gd name="T29" fmla="*/ 223 h 1298"/>
                <a:gd name="T30" fmla="*/ 36 w 2177"/>
                <a:gd name="T31" fmla="*/ 118 h 1298"/>
                <a:gd name="T32" fmla="*/ 12 w 2177"/>
                <a:gd name="T33" fmla="*/ 128 h 1298"/>
                <a:gd name="T34" fmla="*/ 0 w 2177"/>
                <a:gd name="T35" fmla="*/ 159 h 1298"/>
                <a:gd name="T36" fmla="*/ 14 w 2177"/>
                <a:gd name="T37" fmla="*/ 195 h 1298"/>
                <a:gd name="T38" fmla="*/ 285 w 2177"/>
                <a:gd name="T39" fmla="*/ 322 h 1298"/>
                <a:gd name="T40" fmla="*/ 345 w 2177"/>
                <a:gd name="T41" fmla="*/ 314 h 1298"/>
                <a:gd name="T42" fmla="*/ 393 w 2177"/>
                <a:gd name="T43" fmla="*/ 325 h 1298"/>
                <a:gd name="T44" fmla="*/ 397 w 2177"/>
                <a:gd name="T45" fmla="*/ 315 h 1298"/>
                <a:gd name="T46" fmla="*/ 397 w 2177"/>
                <a:gd name="T47" fmla="*/ 31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2 h 258"/>
                <a:gd name="T2" fmla="*/ 30 w 143"/>
                <a:gd name="T3" fmla="*/ 0 h 258"/>
                <a:gd name="T4" fmla="*/ 35 w 143"/>
                <a:gd name="T5" fmla="*/ 59 h 258"/>
                <a:gd name="T6" fmla="*/ 2 w 143"/>
                <a:gd name="T7" fmla="*/ 65 h 258"/>
                <a:gd name="T8" fmla="*/ 0 w 143"/>
                <a:gd name="T9" fmla="*/ 2 h 258"/>
                <a:gd name="T10" fmla="*/ 0 w 143"/>
                <a:gd name="T11" fmla="*/ 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34 w 1586"/>
                <a:gd name="T1" fmla="*/ 0 h 821"/>
                <a:gd name="T2" fmla="*/ 332 w 1586"/>
                <a:gd name="T3" fmla="*/ 129 h 821"/>
                <a:gd name="T4" fmla="*/ 356 w 1586"/>
                <a:gd name="T5" fmla="*/ 159 h 821"/>
                <a:gd name="T6" fmla="*/ 396 w 1586"/>
                <a:gd name="T7" fmla="*/ 198 h 821"/>
                <a:gd name="T8" fmla="*/ 391 w 1586"/>
                <a:gd name="T9" fmla="*/ 205 h 821"/>
                <a:gd name="T10" fmla="*/ 337 w 1586"/>
                <a:gd name="T11" fmla="*/ 196 h 821"/>
                <a:gd name="T12" fmla="*/ 286 w 1586"/>
                <a:gd name="T13" fmla="*/ 202 h 821"/>
                <a:gd name="T14" fmla="*/ 10 w 1586"/>
                <a:gd name="T15" fmla="*/ 74 h 821"/>
                <a:gd name="T16" fmla="*/ 0 w 1586"/>
                <a:gd name="T17" fmla="*/ 37 h 821"/>
                <a:gd name="T18" fmla="*/ 11 w 1586"/>
                <a:gd name="T19" fmla="*/ 8 h 821"/>
                <a:gd name="T20" fmla="*/ 34 w 1586"/>
                <a:gd name="T21" fmla="*/ 0 h 821"/>
                <a:gd name="T22" fmla="*/ 3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82 h 747"/>
                <a:gd name="T2" fmla="*/ 231 w 1049"/>
                <a:gd name="T3" fmla="*/ 187 h 747"/>
                <a:gd name="T4" fmla="*/ 235 w 1049"/>
                <a:gd name="T5" fmla="*/ 134 h 747"/>
                <a:gd name="T6" fmla="*/ 263 w 1049"/>
                <a:gd name="T7" fmla="*/ 106 h 747"/>
                <a:gd name="T8" fmla="*/ 20 w 1049"/>
                <a:gd name="T9" fmla="*/ 0 h 747"/>
                <a:gd name="T10" fmla="*/ 0 w 1049"/>
                <a:gd name="T11" fmla="*/ 32 h 747"/>
                <a:gd name="T12" fmla="*/ 0 w 1049"/>
                <a:gd name="T13" fmla="*/ 82 h 747"/>
                <a:gd name="T14" fmla="*/ 0 w 1049"/>
                <a:gd name="T15" fmla="*/ 8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7 h 241"/>
                <a:gd name="T2" fmla="*/ 39 w 272"/>
                <a:gd name="T3" fmla="*/ 0 h 241"/>
                <a:gd name="T4" fmla="*/ 62 w 272"/>
                <a:gd name="T5" fmla="*/ 9 h 241"/>
                <a:gd name="T6" fmla="*/ 67 w 272"/>
                <a:gd name="T7" fmla="*/ 35 h 241"/>
                <a:gd name="T8" fmla="*/ 40 w 272"/>
                <a:gd name="T9" fmla="*/ 37 h 241"/>
                <a:gd name="T10" fmla="*/ 8 w 272"/>
                <a:gd name="T11" fmla="*/ 61 h 241"/>
                <a:gd name="T12" fmla="*/ 0 w 272"/>
                <a:gd name="T13" fmla="*/ 7 h 241"/>
                <a:gd name="T14" fmla="*/ 0 w 272"/>
                <a:gd name="T15" fmla="*/ 7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8 w 152"/>
                <a:gd name="T1" fmla="*/ 1 h 224"/>
                <a:gd name="T2" fmla="*/ 38 w 152"/>
                <a:gd name="T3" fmla="*/ 56 h 224"/>
                <a:gd name="T4" fmla="*/ 0 w 152"/>
                <a:gd name="T5" fmla="*/ 2 h 224"/>
                <a:gd name="T6" fmla="*/ 18 w 152"/>
                <a:gd name="T7" fmla="*/ 0 h 224"/>
                <a:gd name="T8" fmla="*/ 38 w 152"/>
                <a:gd name="T9" fmla="*/ 1 h 224"/>
                <a:gd name="T10" fmla="*/ 38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0 h 764"/>
                <a:gd name="T2" fmla="*/ 22 w 386"/>
                <a:gd name="T3" fmla="*/ 0 h 764"/>
                <a:gd name="T4" fmla="*/ 58 w 386"/>
                <a:gd name="T5" fmla="*/ 2 h 764"/>
                <a:gd name="T6" fmla="*/ 97 w 386"/>
                <a:gd name="T7" fmla="*/ 192 h 764"/>
                <a:gd name="T8" fmla="*/ 70 w 386"/>
                <a:gd name="T9" fmla="*/ 181 h 764"/>
                <a:gd name="T10" fmla="*/ 38 w 386"/>
                <a:gd name="T11" fmla="*/ 170 h 764"/>
                <a:gd name="T12" fmla="*/ 0 w 386"/>
                <a:gd name="T13" fmla="*/ 20 h 764"/>
                <a:gd name="T14" fmla="*/ 0 w 386"/>
                <a:gd name="T15" fmla="*/ 2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73 w 728"/>
                <a:gd name="T1" fmla="*/ 0 h 348"/>
                <a:gd name="T2" fmla="*/ 0 w 728"/>
                <a:gd name="T3" fmla="*/ 27 h 348"/>
                <a:gd name="T4" fmla="*/ 7 w 728"/>
                <a:gd name="T5" fmla="*/ 87 h 348"/>
                <a:gd name="T6" fmla="*/ 179 w 728"/>
                <a:gd name="T7" fmla="*/ 60 h 348"/>
                <a:gd name="T8" fmla="*/ 182 w 728"/>
                <a:gd name="T9" fmla="*/ 11 h 348"/>
                <a:gd name="T10" fmla="*/ 173 w 728"/>
                <a:gd name="T11" fmla="*/ 0 h 348"/>
                <a:gd name="T12" fmla="*/ 17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68 w 312"/>
                <a:gd name="T1" fmla="*/ 0 h 135"/>
                <a:gd name="T2" fmla="*/ 0 w 312"/>
                <a:gd name="T3" fmla="*/ 19 h 135"/>
                <a:gd name="T4" fmla="*/ 78 w 312"/>
                <a:gd name="T5" fmla="*/ 33 h 135"/>
                <a:gd name="T6" fmla="*/ 68 w 312"/>
                <a:gd name="T7" fmla="*/ 0 h 135"/>
                <a:gd name="T8" fmla="*/ 68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26 h 175"/>
                    <a:gd name="T2" fmla="*/ 29 w 313"/>
                    <a:gd name="T3" fmla="*/ 2 h 175"/>
                    <a:gd name="T4" fmla="*/ 54 w 313"/>
                    <a:gd name="T5" fmla="*/ 0 h 175"/>
                    <a:gd name="T6" fmla="*/ 73 w 313"/>
                    <a:gd name="T7" fmla="*/ 6 h 175"/>
                    <a:gd name="T8" fmla="*/ 79 w 313"/>
                    <a:gd name="T9" fmla="*/ 22 h 175"/>
                    <a:gd name="T10" fmla="*/ 42 w 313"/>
                    <a:gd name="T11" fmla="*/ 16 h 175"/>
                    <a:gd name="T12" fmla="*/ 19 w 313"/>
                    <a:gd name="T13" fmla="*/ 25 h 175"/>
                    <a:gd name="T14" fmla="*/ 4 w 313"/>
                    <a:gd name="T15" fmla="*/ 43 h 175"/>
                    <a:gd name="T16" fmla="*/ 0 w 313"/>
                    <a:gd name="T17" fmla="*/ 26 h 175"/>
                    <a:gd name="T18" fmla="*/ 0 w 313"/>
                    <a:gd name="T19" fmla="*/ 2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0 h 266"/>
                    <a:gd name="T2" fmla="*/ 40 w 230"/>
                    <a:gd name="T3" fmla="*/ 67 h 266"/>
                    <a:gd name="T4" fmla="*/ 58 w 230"/>
                    <a:gd name="T5" fmla="*/ 63 h 266"/>
                    <a:gd name="T6" fmla="*/ 56 w 230"/>
                    <a:gd name="T7" fmla="*/ 5 h 266"/>
                    <a:gd name="T8" fmla="*/ 42 w 230"/>
                    <a:gd name="T9" fmla="*/ 0 h 266"/>
                    <a:gd name="T10" fmla="*/ 45 w 230"/>
                    <a:gd name="T11" fmla="*/ 50 h 266"/>
                    <a:gd name="T12" fmla="*/ 18 w 230"/>
                    <a:gd name="T13" fmla="*/ 1 h 266"/>
                    <a:gd name="T14" fmla="*/ 0 w 230"/>
                    <a:gd name="T15" fmla="*/ 10 h 266"/>
                    <a:gd name="T16" fmla="*/ 0 w 230"/>
                    <a:gd name="T17" fmla="*/ 1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5 h 234"/>
                    <a:gd name="T2" fmla="*/ 9 w 87"/>
                    <a:gd name="T3" fmla="*/ 24 h 234"/>
                    <a:gd name="T4" fmla="*/ 11 w 87"/>
                    <a:gd name="T5" fmla="*/ 39 h 234"/>
                    <a:gd name="T6" fmla="*/ 6 w 87"/>
                    <a:gd name="T7" fmla="*/ 59 h 234"/>
                    <a:gd name="T8" fmla="*/ 20 w 87"/>
                    <a:gd name="T9" fmla="*/ 55 h 234"/>
                    <a:gd name="T10" fmla="*/ 21 w 87"/>
                    <a:gd name="T11" fmla="*/ 29 h 234"/>
                    <a:gd name="T12" fmla="*/ 11 w 87"/>
                    <a:gd name="T13" fmla="*/ 0 h 234"/>
                    <a:gd name="T14" fmla="*/ 0 w 87"/>
                    <a:gd name="T15" fmla="*/ 5 h 234"/>
                    <a:gd name="T16" fmla="*/ 0 w 87"/>
                    <a:gd name="T17" fmla="*/ 5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5 w 1190"/>
                  <a:gd name="T1" fmla="*/ 0 h 500"/>
                  <a:gd name="T2" fmla="*/ 298 w 1190"/>
                  <a:gd name="T3" fmla="*/ 123 h 500"/>
                  <a:gd name="T4" fmla="*/ 269 w 1190"/>
                  <a:gd name="T5" fmla="*/ 125 h 500"/>
                  <a:gd name="T6" fmla="*/ 0 w 1190"/>
                  <a:gd name="T7" fmla="*/ 7 h 500"/>
                  <a:gd name="T8" fmla="*/ 25 w 1190"/>
                  <a:gd name="T9" fmla="*/ 0 h 500"/>
                  <a:gd name="T10" fmla="*/ 2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3 w 489"/>
                  <a:gd name="T1" fmla="*/ 9 h 296"/>
                  <a:gd name="T2" fmla="*/ 40 w 489"/>
                  <a:gd name="T3" fmla="*/ 17 h 296"/>
                  <a:gd name="T4" fmla="*/ 81 w 489"/>
                  <a:gd name="T5" fmla="*/ 35 h 296"/>
                  <a:gd name="T6" fmla="*/ 110 w 489"/>
                  <a:gd name="T7" fmla="*/ 61 h 296"/>
                  <a:gd name="T8" fmla="*/ 81 w 489"/>
                  <a:gd name="T9" fmla="*/ 58 h 296"/>
                  <a:gd name="T10" fmla="*/ 34 w 489"/>
                  <a:gd name="T11" fmla="*/ 37 h 296"/>
                  <a:gd name="T12" fmla="*/ 12 w 489"/>
                  <a:gd name="T13" fmla="*/ 20 h 296"/>
                  <a:gd name="T14" fmla="*/ 26 w 489"/>
                  <a:gd name="T15" fmla="*/ 41 h 296"/>
                  <a:gd name="T16" fmla="*/ 68 w 489"/>
                  <a:gd name="T17" fmla="*/ 68 h 296"/>
                  <a:gd name="T18" fmla="*/ 116 w 489"/>
                  <a:gd name="T19" fmla="*/ 74 h 296"/>
                  <a:gd name="T20" fmla="*/ 122 w 489"/>
                  <a:gd name="T21" fmla="*/ 56 h 296"/>
                  <a:gd name="T22" fmla="*/ 98 w 489"/>
                  <a:gd name="T23" fmla="*/ 30 h 296"/>
                  <a:gd name="T24" fmla="*/ 42 w 489"/>
                  <a:gd name="T25" fmla="*/ 5 h 296"/>
                  <a:gd name="T26" fmla="*/ 0 w 489"/>
                  <a:gd name="T27" fmla="*/ 0 h 296"/>
                  <a:gd name="T28" fmla="*/ 3 w 489"/>
                  <a:gd name="T29" fmla="*/ 9 h 296"/>
                  <a:gd name="T30" fmla="*/ 3 w 489"/>
                  <a:gd name="T31" fmla="*/ 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6 w 213"/>
                  <a:gd name="T1" fmla="*/ 0 h 478"/>
                  <a:gd name="T2" fmla="*/ 23 w 213"/>
                  <a:gd name="T3" fmla="*/ 6 h 478"/>
                  <a:gd name="T4" fmla="*/ 20 w 213"/>
                  <a:gd name="T5" fmla="*/ 48 h 478"/>
                  <a:gd name="T6" fmla="*/ 27 w 213"/>
                  <a:gd name="T7" fmla="*/ 81 h 478"/>
                  <a:gd name="T8" fmla="*/ 54 w 213"/>
                  <a:gd name="T9" fmla="*/ 112 h 478"/>
                  <a:gd name="T10" fmla="*/ 25 w 213"/>
                  <a:gd name="T11" fmla="*/ 119 h 478"/>
                  <a:gd name="T12" fmla="*/ 8 w 213"/>
                  <a:gd name="T13" fmla="*/ 85 h 478"/>
                  <a:gd name="T14" fmla="*/ 0 w 213"/>
                  <a:gd name="T15" fmla="*/ 14 h 478"/>
                  <a:gd name="T16" fmla="*/ 6 w 213"/>
                  <a:gd name="T17" fmla="*/ 0 h 478"/>
                  <a:gd name="T18" fmla="*/ 6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8 w 150"/>
                    <a:gd name="T1" fmla="*/ 0 h 173"/>
                    <a:gd name="T2" fmla="*/ 10 w 150"/>
                    <a:gd name="T3" fmla="*/ 17 h 173"/>
                    <a:gd name="T4" fmla="*/ 0 w 150"/>
                    <a:gd name="T5" fmla="*/ 44 h 173"/>
                    <a:gd name="T6" fmla="*/ 20 w 150"/>
                    <a:gd name="T7" fmla="*/ 40 h 173"/>
                    <a:gd name="T8" fmla="*/ 26 w 150"/>
                    <a:gd name="T9" fmla="*/ 21 h 173"/>
                    <a:gd name="T10" fmla="*/ 38 w 150"/>
                    <a:gd name="T11" fmla="*/ 7 h 173"/>
                    <a:gd name="T12" fmla="*/ 28 w 150"/>
                    <a:gd name="T13" fmla="*/ 0 h 173"/>
                    <a:gd name="T14" fmla="*/ 28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9 w 1684"/>
                    <a:gd name="T1" fmla="*/ 0 h 880"/>
                    <a:gd name="T2" fmla="*/ 16 w 1684"/>
                    <a:gd name="T3" fmla="*/ 13 h 880"/>
                    <a:gd name="T4" fmla="*/ 0 w 1684"/>
                    <a:gd name="T5" fmla="*/ 52 h 880"/>
                    <a:gd name="T6" fmla="*/ 17 w 1684"/>
                    <a:gd name="T7" fmla="*/ 90 h 880"/>
                    <a:gd name="T8" fmla="*/ 296 w 1684"/>
                    <a:gd name="T9" fmla="*/ 217 h 880"/>
                    <a:gd name="T10" fmla="*/ 356 w 1684"/>
                    <a:gd name="T11" fmla="*/ 209 h 880"/>
                    <a:gd name="T12" fmla="*/ 404 w 1684"/>
                    <a:gd name="T13" fmla="*/ 220 h 880"/>
                    <a:gd name="T14" fmla="*/ 421 w 1684"/>
                    <a:gd name="T15" fmla="*/ 202 h 880"/>
                    <a:gd name="T16" fmla="*/ 376 w 1684"/>
                    <a:gd name="T17" fmla="*/ 166 h 880"/>
                    <a:gd name="T18" fmla="*/ 357 w 1684"/>
                    <a:gd name="T19" fmla="*/ 128 h 880"/>
                    <a:gd name="T20" fmla="*/ 343 w 1684"/>
                    <a:gd name="T21" fmla="*/ 132 h 880"/>
                    <a:gd name="T22" fmla="*/ 360 w 1684"/>
                    <a:gd name="T23" fmla="*/ 166 h 880"/>
                    <a:gd name="T24" fmla="*/ 395 w 1684"/>
                    <a:gd name="T25" fmla="*/ 203 h 880"/>
                    <a:gd name="T26" fmla="*/ 354 w 1684"/>
                    <a:gd name="T27" fmla="*/ 197 h 880"/>
                    <a:gd name="T28" fmla="*/ 305 w 1684"/>
                    <a:gd name="T29" fmla="*/ 204 h 880"/>
                    <a:gd name="T30" fmla="*/ 314 w 1684"/>
                    <a:gd name="T31" fmla="*/ 163 h 880"/>
                    <a:gd name="T32" fmla="*/ 335 w 1684"/>
                    <a:gd name="T33" fmla="*/ 135 h 880"/>
                    <a:gd name="T34" fmla="*/ 311 w 1684"/>
                    <a:gd name="T35" fmla="*/ 138 h 880"/>
                    <a:gd name="T36" fmla="*/ 292 w 1684"/>
                    <a:gd name="T37" fmla="*/ 165 h 880"/>
                    <a:gd name="T38" fmla="*/ 285 w 1684"/>
                    <a:gd name="T39" fmla="*/ 198 h 880"/>
                    <a:gd name="T40" fmla="*/ 27 w 1684"/>
                    <a:gd name="T41" fmla="*/ 78 h 880"/>
                    <a:gd name="T42" fmla="*/ 20 w 1684"/>
                    <a:gd name="T43" fmla="*/ 54 h 880"/>
                    <a:gd name="T44" fmla="*/ 26 w 1684"/>
                    <a:gd name="T45" fmla="*/ 24 h 880"/>
                    <a:gd name="T46" fmla="*/ 55 w 1684"/>
                    <a:gd name="T47" fmla="*/ 0 h 880"/>
                    <a:gd name="T48" fmla="*/ 39 w 1684"/>
                    <a:gd name="T49" fmla="*/ 0 h 880"/>
                    <a:gd name="T50" fmla="*/ 39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9 w 160"/>
                    <a:gd name="T1" fmla="*/ 0 h 335"/>
                    <a:gd name="T2" fmla="*/ 5 w 160"/>
                    <a:gd name="T3" fmla="*/ 26 h 335"/>
                    <a:gd name="T4" fmla="*/ 0 w 160"/>
                    <a:gd name="T5" fmla="*/ 57 h 335"/>
                    <a:gd name="T6" fmla="*/ 9 w 160"/>
                    <a:gd name="T7" fmla="*/ 78 h 335"/>
                    <a:gd name="T8" fmla="*/ 24 w 160"/>
                    <a:gd name="T9" fmla="*/ 83 h 335"/>
                    <a:gd name="T10" fmla="*/ 19 w 160"/>
                    <a:gd name="T11" fmla="*/ 38 h 335"/>
                    <a:gd name="T12" fmla="*/ 40 w 160"/>
                    <a:gd name="T13" fmla="*/ 4 h 335"/>
                    <a:gd name="T14" fmla="*/ 29 w 160"/>
                    <a:gd name="T15" fmla="*/ 0 h 335"/>
                    <a:gd name="T16" fmla="*/ 29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55 w 642"/>
                    <a:gd name="T1" fmla="*/ 224 h 1188"/>
                    <a:gd name="T2" fmla="*/ 0 w 642"/>
                    <a:gd name="T3" fmla="*/ 31 h 1188"/>
                    <a:gd name="T4" fmla="*/ 21 w 642"/>
                    <a:gd name="T5" fmla="*/ 10 h 1188"/>
                    <a:gd name="T6" fmla="*/ 65 w 642"/>
                    <a:gd name="T7" fmla="*/ 0 h 1188"/>
                    <a:gd name="T8" fmla="*/ 100 w 642"/>
                    <a:gd name="T9" fmla="*/ 15 h 1188"/>
                    <a:gd name="T10" fmla="*/ 162 w 642"/>
                    <a:gd name="T11" fmla="*/ 297 h 1188"/>
                    <a:gd name="T12" fmla="*/ 139 w 642"/>
                    <a:gd name="T13" fmla="*/ 273 h 1188"/>
                    <a:gd name="T14" fmla="*/ 89 w 642"/>
                    <a:gd name="T15" fmla="*/ 25 h 1188"/>
                    <a:gd name="T16" fmla="*/ 57 w 642"/>
                    <a:gd name="T17" fmla="*/ 16 h 1188"/>
                    <a:gd name="T18" fmla="*/ 30 w 642"/>
                    <a:gd name="T19" fmla="*/ 19 h 1188"/>
                    <a:gd name="T20" fmla="*/ 19 w 642"/>
                    <a:gd name="T21" fmla="*/ 36 h 1188"/>
                    <a:gd name="T22" fmla="*/ 77 w 642"/>
                    <a:gd name="T23" fmla="*/ 231 h 1188"/>
                    <a:gd name="T24" fmla="*/ 55 w 642"/>
                    <a:gd name="T25" fmla="*/ 224 h 1188"/>
                    <a:gd name="T26" fmla="*/ 55 w 642"/>
                    <a:gd name="T27" fmla="*/ 22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7 h 504"/>
                    <a:gd name="T2" fmla="*/ 19 w 192"/>
                    <a:gd name="T3" fmla="*/ 49 h 504"/>
                    <a:gd name="T4" fmla="*/ 29 w 192"/>
                    <a:gd name="T5" fmla="*/ 80 h 504"/>
                    <a:gd name="T6" fmla="*/ 29 w 192"/>
                    <a:gd name="T7" fmla="*/ 126 h 504"/>
                    <a:gd name="T8" fmla="*/ 48 w 192"/>
                    <a:gd name="T9" fmla="*/ 126 h 504"/>
                    <a:gd name="T10" fmla="*/ 47 w 192"/>
                    <a:gd name="T11" fmla="*/ 90 h 504"/>
                    <a:gd name="T12" fmla="*/ 41 w 192"/>
                    <a:gd name="T13" fmla="*/ 52 h 504"/>
                    <a:gd name="T14" fmla="*/ 25 w 192"/>
                    <a:gd name="T15" fmla="*/ 15 h 504"/>
                    <a:gd name="T16" fmla="*/ 16 w 192"/>
                    <a:gd name="T17" fmla="*/ 0 h 504"/>
                    <a:gd name="T18" fmla="*/ 0 w 192"/>
                    <a:gd name="T19" fmla="*/ 7 h 504"/>
                    <a:gd name="T20" fmla="*/ 0 w 192"/>
                    <a:gd name="T21" fmla="*/ 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75 w 390"/>
                    <a:gd name="T1" fmla="*/ 0 h 269"/>
                    <a:gd name="T2" fmla="*/ 65 w 390"/>
                    <a:gd name="T3" fmla="*/ 5 h 269"/>
                    <a:gd name="T4" fmla="*/ 64 w 390"/>
                    <a:gd name="T5" fmla="*/ 17 h 269"/>
                    <a:gd name="T6" fmla="*/ 0 w 390"/>
                    <a:gd name="T7" fmla="*/ 43 h 269"/>
                    <a:gd name="T8" fmla="*/ 0 w 390"/>
                    <a:gd name="T9" fmla="*/ 56 h 269"/>
                    <a:gd name="T10" fmla="*/ 71 w 390"/>
                    <a:gd name="T11" fmla="*/ 57 h 269"/>
                    <a:gd name="T12" fmla="*/ 80 w 390"/>
                    <a:gd name="T13" fmla="*/ 68 h 269"/>
                    <a:gd name="T14" fmla="*/ 98 w 390"/>
                    <a:gd name="T15" fmla="*/ 67 h 269"/>
                    <a:gd name="T16" fmla="*/ 96 w 390"/>
                    <a:gd name="T17" fmla="*/ 48 h 269"/>
                    <a:gd name="T18" fmla="*/ 29 w 390"/>
                    <a:gd name="T19" fmla="*/ 44 h 269"/>
                    <a:gd name="T20" fmla="*/ 84 w 390"/>
                    <a:gd name="T21" fmla="*/ 23 h 269"/>
                    <a:gd name="T22" fmla="*/ 75 w 390"/>
                    <a:gd name="T23" fmla="*/ 0 h 269"/>
                    <a:gd name="T24" fmla="*/ 7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3 h 424"/>
                    <a:gd name="T2" fmla="*/ 216 w 941"/>
                    <a:gd name="T3" fmla="*/ 0 h 424"/>
                    <a:gd name="T4" fmla="*/ 232 w 941"/>
                    <a:gd name="T5" fmla="*/ 20 h 424"/>
                    <a:gd name="T6" fmla="*/ 236 w 941"/>
                    <a:gd name="T7" fmla="*/ 46 h 424"/>
                    <a:gd name="T8" fmla="*/ 226 w 941"/>
                    <a:gd name="T9" fmla="*/ 71 h 424"/>
                    <a:gd name="T10" fmla="*/ 15 w 941"/>
                    <a:gd name="T11" fmla="*/ 106 h 424"/>
                    <a:gd name="T12" fmla="*/ 14 w 941"/>
                    <a:gd name="T13" fmla="*/ 96 h 424"/>
                    <a:gd name="T14" fmla="*/ 216 w 941"/>
                    <a:gd name="T15" fmla="*/ 61 h 424"/>
                    <a:gd name="T16" fmla="*/ 224 w 941"/>
                    <a:gd name="T17" fmla="*/ 37 h 424"/>
                    <a:gd name="T18" fmla="*/ 210 w 941"/>
                    <a:gd name="T19" fmla="*/ 15 h 424"/>
                    <a:gd name="T20" fmla="*/ 0 w 941"/>
                    <a:gd name="T21" fmla="*/ 47 h 424"/>
                    <a:gd name="T22" fmla="*/ 0 w 941"/>
                    <a:gd name="T23" fmla="*/ 33 h 424"/>
                    <a:gd name="T24" fmla="*/ 0 w 941"/>
                    <a:gd name="T25" fmla="*/ 3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1 h 173"/>
                    <a:gd name="T2" fmla="*/ 17 w 488"/>
                    <a:gd name="T3" fmla="*/ 43 h 173"/>
                    <a:gd name="T4" fmla="*/ 56 w 488"/>
                    <a:gd name="T5" fmla="*/ 41 h 173"/>
                    <a:gd name="T6" fmla="*/ 105 w 488"/>
                    <a:gd name="T7" fmla="*/ 29 h 173"/>
                    <a:gd name="T8" fmla="*/ 123 w 488"/>
                    <a:gd name="T9" fmla="*/ 10 h 173"/>
                    <a:gd name="T10" fmla="*/ 111 w 488"/>
                    <a:gd name="T11" fmla="*/ 0 h 173"/>
                    <a:gd name="T12" fmla="*/ 64 w 488"/>
                    <a:gd name="T13" fmla="*/ 0 h 173"/>
                    <a:gd name="T14" fmla="*/ 28 w 488"/>
                    <a:gd name="T15" fmla="*/ 3 h 173"/>
                    <a:gd name="T16" fmla="*/ 4 w 488"/>
                    <a:gd name="T17" fmla="*/ 19 h 173"/>
                    <a:gd name="T18" fmla="*/ 28 w 488"/>
                    <a:gd name="T19" fmla="*/ 23 h 173"/>
                    <a:gd name="T20" fmla="*/ 69 w 488"/>
                    <a:gd name="T21" fmla="*/ 13 h 173"/>
                    <a:gd name="T22" fmla="*/ 105 w 488"/>
                    <a:gd name="T23" fmla="*/ 13 h 173"/>
                    <a:gd name="T24" fmla="*/ 68 w 488"/>
                    <a:gd name="T25" fmla="*/ 27 h 173"/>
                    <a:gd name="T26" fmla="*/ 36 w 488"/>
                    <a:gd name="T27" fmla="*/ 31 h 173"/>
                    <a:gd name="T28" fmla="*/ 0 w 488"/>
                    <a:gd name="T29" fmla="*/ 31 h 173"/>
                    <a:gd name="T30" fmla="*/ 0 w 488"/>
                    <a:gd name="T31" fmla="*/ 3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49 w 772"/>
                <a:gd name="T1" fmla="*/ 603 h 3266"/>
                <a:gd name="T2" fmla="*/ 27 w 772"/>
                <a:gd name="T3" fmla="*/ 562 h 3266"/>
                <a:gd name="T4" fmla="*/ 23 w 772"/>
                <a:gd name="T5" fmla="*/ 531 h 3266"/>
                <a:gd name="T6" fmla="*/ 26 w 772"/>
                <a:gd name="T7" fmla="*/ 485 h 3266"/>
                <a:gd name="T8" fmla="*/ 42 w 772"/>
                <a:gd name="T9" fmla="*/ 430 h 3266"/>
                <a:gd name="T10" fmla="*/ 45 w 772"/>
                <a:gd name="T11" fmla="*/ 395 h 3266"/>
                <a:gd name="T12" fmla="*/ 42 w 772"/>
                <a:gd name="T13" fmla="*/ 372 h 3266"/>
                <a:gd name="T14" fmla="*/ 28 w 772"/>
                <a:gd name="T15" fmla="*/ 355 h 3266"/>
                <a:gd name="T16" fmla="*/ 25 w 772"/>
                <a:gd name="T17" fmla="*/ 333 h 3266"/>
                <a:gd name="T18" fmla="*/ 30 w 772"/>
                <a:gd name="T19" fmla="*/ 303 h 3266"/>
                <a:gd name="T20" fmla="*/ 52 w 772"/>
                <a:gd name="T21" fmla="*/ 221 h 3266"/>
                <a:gd name="T22" fmla="*/ 54 w 772"/>
                <a:gd name="T23" fmla="*/ 180 h 3266"/>
                <a:gd name="T24" fmla="*/ 49 w 772"/>
                <a:gd name="T25" fmla="*/ 136 h 3266"/>
                <a:gd name="T26" fmla="*/ 30 w 772"/>
                <a:gd name="T27" fmla="*/ 115 h 3266"/>
                <a:gd name="T28" fmla="*/ 14 w 772"/>
                <a:gd name="T29" fmla="*/ 80 h 3266"/>
                <a:gd name="T30" fmla="*/ 0 w 772"/>
                <a:gd name="T31" fmla="*/ 0 h 3266"/>
                <a:gd name="T32" fmla="*/ 2 w 772"/>
                <a:gd name="T33" fmla="*/ 73 h 3266"/>
                <a:gd name="T34" fmla="*/ 13 w 772"/>
                <a:gd name="T35" fmla="*/ 117 h 3266"/>
                <a:gd name="T36" fmla="*/ 27 w 772"/>
                <a:gd name="T37" fmla="*/ 144 h 3266"/>
                <a:gd name="T38" fmla="*/ 42 w 772"/>
                <a:gd name="T39" fmla="*/ 159 h 3266"/>
                <a:gd name="T40" fmla="*/ 43 w 772"/>
                <a:gd name="T41" fmla="*/ 199 h 3266"/>
                <a:gd name="T42" fmla="*/ 35 w 772"/>
                <a:gd name="T43" fmla="*/ 242 h 3266"/>
                <a:gd name="T44" fmla="*/ 17 w 772"/>
                <a:gd name="T45" fmla="*/ 316 h 3266"/>
                <a:gd name="T46" fmla="*/ 16 w 772"/>
                <a:gd name="T47" fmla="*/ 364 h 3266"/>
                <a:gd name="T48" fmla="*/ 33 w 772"/>
                <a:gd name="T49" fmla="*/ 391 h 3266"/>
                <a:gd name="T50" fmla="*/ 32 w 772"/>
                <a:gd name="T51" fmla="*/ 416 h 3266"/>
                <a:gd name="T52" fmla="*/ 18 w 772"/>
                <a:gd name="T53" fmla="*/ 468 h 3266"/>
                <a:gd name="T54" fmla="*/ 11 w 772"/>
                <a:gd name="T55" fmla="*/ 518 h 3266"/>
                <a:gd name="T56" fmla="*/ 17 w 772"/>
                <a:gd name="T57" fmla="*/ 571 h 3266"/>
                <a:gd name="T58" fmla="*/ 30 w 772"/>
                <a:gd name="T59" fmla="*/ 600 h 3266"/>
                <a:gd name="T60" fmla="*/ 47 w 772"/>
                <a:gd name="T61" fmla="*/ 623 h 3266"/>
                <a:gd name="T62" fmla="*/ 49 w 772"/>
                <a:gd name="T63" fmla="*/ 603 h 3266"/>
                <a:gd name="T64" fmla="*/ 49 w 772"/>
                <a:gd name="T65" fmla="*/ 60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49 w 772"/>
                <a:gd name="T1" fmla="*/ 789 h 3266"/>
                <a:gd name="T2" fmla="*/ 27 w 772"/>
                <a:gd name="T3" fmla="*/ 737 h 3266"/>
                <a:gd name="T4" fmla="*/ 23 w 772"/>
                <a:gd name="T5" fmla="*/ 696 h 3266"/>
                <a:gd name="T6" fmla="*/ 26 w 772"/>
                <a:gd name="T7" fmla="*/ 636 h 3266"/>
                <a:gd name="T8" fmla="*/ 42 w 772"/>
                <a:gd name="T9" fmla="*/ 563 h 3266"/>
                <a:gd name="T10" fmla="*/ 45 w 772"/>
                <a:gd name="T11" fmla="*/ 518 h 3266"/>
                <a:gd name="T12" fmla="*/ 42 w 772"/>
                <a:gd name="T13" fmla="*/ 487 h 3266"/>
                <a:gd name="T14" fmla="*/ 28 w 772"/>
                <a:gd name="T15" fmla="*/ 465 h 3266"/>
                <a:gd name="T16" fmla="*/ 25 w 772"/>
                <a:gd name="T17" fmla="*/ 437 h 3266"/>
                <a:gd name="T18" fmla="*/ 30 w 772"/>
                <a:gd name="T19" fmla="*/ 397 h 3266"/>
                <a:gd name="T20" fmla="*/ 52 w 772"/>
                <a:gd name="T21" fmla="*/ 289 h 3266"/>
                <a:gd name="T22" fmla="*/ 54 w 772"/>
                <a:gd name="T23" fmla="*/ 237 h 3266"/>
                <a:gd name="T24" fmla="*/ 49 w 772"/>
                <a:gd name="T25" fmla="*/ 179 h 3266"/>
                <a:gd name="T26" fmla="*/ 30 w 772"/>
                <a:gd name="T27" fmla="*/ 151 h 3266"/>
                <a:gd name="T28" fmla="*/ 14 w 772"/>
                <a:gd name="T29" fmla="*/ 106 h 3266"/>
                <a:gd name="T30" fmla="*/ 0 w 772"/>
                <a:gd name="T31" fmla="*/ 0 h 3266"/>
                <a:gd name="T32" fmla="*/ 2 w 772"/>
                <a:gd name="T33" fmla="*/ 96 h 3266"/>
                <a:gd name="T34" fmla="*/ 13 w 772"/>
                <a:gd name="T35" fmla="*/ 153 h 3266"/>
                <a:gd name="T36" fmla="*/ 27 w 772"/>
                <a:gd name="T37" fmla="*/ 189 h 3266"/>
                <a:gd name="T38" fmla="*/ 42 w 772"/>
                <a:gd name="T39" fmla="*/ 209 h 3266"/>
                <a:gd name="T40" fmla="*/ 43 w 772"/>
                <a:gd name="T41" fmla="*/ 261 h 3266"/>
                <a:gd name="T42" fmla="*/ 35 w 772"/>
                <a:gd name="T43" fmla="*/ 317 h 3266"/>
                <a:gd name="T44" fmla="*/ 17 w 772"/>
                <a:gd name="T45" fmla="*/ 415 h 3266"/>
                <a:gd name="T46" fmla="*/ 16 w 772"/>
                <a:gd name="T47" fmla="*/ 478 h 3266"/>
                <a:gd name="T48" fmla="*/ 33 w 772"/>
                <a:gd name="T49" fmla="*/ 513 h 3266"/>
                <a:gd name="T50" fmla="*/ 32 w 772"/>
                <a:gd name="T51" fmla="*/ 545 h 3266"/>
                <a:gd name="T52" fmla="*/ 18 w 772"/>
                <a:gd name="T53" fmla="*/ 613 h 3266"/>
                <a:gd name="T54" fmla="*/ 11 w 772"/>
                <a:gd name="T55" fmla="*/ 679 h 3266"/>
                <a:gd name="T56" fmla="*/ 17 w 772"/>
                <a:gd name="T57" fmla="*/ 749 h 3266"/>
                <a:gd name="T58" fmla="*/ 30 w 772"/>
                <a:gd name="T59" fmla="*/ 786 h 3266"/>
                <a:gd name="T60" fmla="*/ 47 w 772"/>
                <a:gd name="T61" fmla="*/ 817 h 3266"/>
                <a:gd name="T62" fmla="*/ 49 w 772"/>
                <a:gd name="T63" fmla="*/ 789 h 3266"/>
                <a:gd name="T64" fmla="*/ 49 w 772"/>
                <a:gd name="T65" fmla="*/ 78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8 w 245"/>
                  <a:gd name="T1" fmla="*/ 1 h 806"/>
                  <a:gd name="T2" fmla="*/ 8 w 245"/>
                  <a:gd name="T3" fmla="*/ 44 h 806"/>
                  <a:gd name="T4" fmla="*/ 0 w 245"/>
                  <a:gd name="T5" fmla="*/ 103 h 806"/>
                  <a:gd name="T6" fmla="*/ 5 w 245"/>
                  <a:gd name="T7" fmla="*/ 101 h 806"/>
                  <a:gd name="T8" fmla="*/ 14 w 245"/>
                  <a:gd name="T9" fmla="*/ 48 h 806"/>
                  <a:gd name="T10" fmla="*/ 16 w 245"/>
                  <a:gd name="T11" fmla="*/ 0 h 806"/>
                  <a:gd name="T12" fmla="*/ 8 w 245"/>
                  <a:gd name="T13" fmla="*/ 1 h 806"/>
                  <a:gd name="T14" fmla="*/ 8 w 245"/>
                  <a:gd name="T15" fmla="*/ 1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9 w 604"/>
                    <a:gd name="T3" fmla="*/ 24 h 349"/>
                    <a:gd name="T4" fmla="*/ 32 w 604"/>
                    <a:gd name="T5" fmla="*/ 45 h 349"/>
                    <a:gd name="T6" fmla="*/ 39 w 604"/>
                    <a:gd name="T7" fmla="*/ 18 h 349"/>
                    <a:gd name="T8" fmla="*/ 23 w 604"/>
                    <a:gd name="T9" fmla="*/ 1 h 349"/>
                    <a:gd name="T10" fmla="*/ 30 w 604"/>
                    <a:gd name="T11" fmla="*/ 24 h 349"/>
                    <a:gd name="T12" fmla="*/ 8 w 604"/>
                    <a:gd name="T13" fmla="*/ 2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47 w 1064"/>
                    <a:gd name="T1" fmla="*/ 16 h 1230"/>
                    <a:gd name="T2" fmla="*/ 31 w 1064"/>
                    <a:gd name="T3" fmla="*/ 45 h 1230"/>
                    <a:gd name="T4" fmla="*/ 10 w 1064"/>
                    <a:gd name="T5" fmla="*/ 97 h 1230"/>
                    <a:gd name="T6" fmla="*/ 0 w 1064"/>
                    <a:gd name="T7" fmla="*/ 140 h 1230"/>
                    <a:gd name="T8" fmla="*/ 4 w 1064"/>
                    <a:gd name="T9" fmla="*/ 156 h 1230"/>
                    <a:gd name="T10" fmla="*/ 17 w 1064"/>
                    <a:gd name="T11" fmla="*/ 152 h 1230"/>
                    <a:gd name="T12" fmla="*/ 37 w 1064"/>
                    <a:gd name="T13" fmla="*/ 116 h 1230"/>
                    <a:gd name="T14" fmla="*/ 56 w 1064"/>
                    <a:gd name="T15" fmla="*/ 68 h 1230"/>
                    <a:gd name="T16" fmla="*/ 66 w 1064"/>
                    <a:gd name="T17" fmla="*/ 34 h 1230"/>
                    <a:gd name="T18" fmla="*/ 68 w 1064"/>
                    <a:gd name="T19" fmla="*/ 11 h 1230"/>
                    <a:gd name="T20" fmla="*/ 62 w 1064"/>
                    <a:gd name="T21" fmla="*/ 0 h 1230"/>
                    <a:gd name="T22" fmla="*/ 53 w 1064"/>
                    <a:gd name="T23" fmla="*/ 8 h 1230"/>
                    <a:gd name="T24" fmla="*/ 62 w 1064"/>
                    <a:gd name="T25" fmla="*/ 14 h 1230"/>
                    <a:gd name="T26" fmla="*/ 56 w 1064"/>
                    <a:gd name="T27" fmla="*/ 45 h 1230"/>
                    <a:gd name="T28" fmla="*/ 44 w 1064"/>
                    <a:gd name="T29" fmla="*/ 83 h 1230"/>
                    <a:gd name="T30" fmla="*/ 22 w 1064"/>
                    <a:gd name="T31" fmla="*/ 128 h 1230"/>
                    <a:gd name="T32" fmla="*/ 7 w 1064"/>
                    <a:gd name="T33" fmla="*/ 141 h 1230"/>
                    <a:gd name="T34" fmla="*/ 9 w 1064"/>
                    <a:gd name="T35" fmla="*/ 120 h 1230"/>
                    <a:gd name="T36" fmla="*/ 28 w 1064"/>
                    <a:gd name="T37" fmla="*/ 64 h 1230"/>
                    <a:gd name="T38" fmla="*/ 53 w 1064"/>
                    <a:gd name="T39" fmla="*/ 15 h 1230"/>
                    <a:gd name="T40" fmla="*/ 47 w 1064"/>
                    <a:gd name="T41" fmla="*/ 16 h 1230"/>
                    <a:gd name="T42" fmla="*/ 47 w 1064"/>
                    <a:gd name="T43" fmla="*/ 1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24 w 2002"/>
                    <a:gd name="T1" fmla="*/ 0 h 2521"/>
                    <a:gd name="T2" fmla="*/ 0 w 2002"/>
                    <a:gd name="T3" fmla="*/ 320 h 2521"/>
                    <a:gd name="T4" fmla="*/ 12 w 2002"/>
                    <a:gd name="T5" fmla="*/ 311 h 2521"/>
                    <a:gd name="T6" fmla="*/ 127 w 2002"/>
                    <a:gd name="T7" fmla="*/ 8 h 2521"/>
                    <a:gd name="T8" fmla="*/ 124 w 2002"/>
                    <a:gd name="T9" fmla="*/ 0 h 2521"/>
                    <a:gd name="T10" fmla="*/ 124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6 w 3007"/>
                    <a:gd name="T1" fmla="*/ 361 h 3771"/>
                    <a:gd name="T2" fmla="*/ 25 w 3007"/>
                    <a:gd name="T3" fmla="*/ 360 h 3771"/>
                    <a:gd name="T4" fmla="*/ 52 w 3007"/>
                    <a:gd name="T5" fmla="*/ 382 h 3771"/>
                    <a:gd name="T6" fmla="*/ 43 w 3007"/>
                    <a:gd name="T7" fmla="*/ 358 h 3771"/>
                    <a:gd name="T8" fmla="*/ 23 w 3007"/>
                    <a:gd name="T9" fmla="*/ 343 h 3771"/>
                    <a:gd name="T10" fmla="*/ 41 w 3007"/>
                    <a:gd name="T11" fmla="*/ 345 h 3771"/>
                    <a:gd name="T12" fmla="*/ 62 w 3007"/>
                    <a:gd name="T13" fmla="*/ 365 h 3771"/>
                    <a:gd name="T14" fmla="*/ 182 w 3007"/>
                    <a:gd name="T15" fmla="*/ 53 h 3771"/>
                    <a:gd name="T16" fmla="*/ 164 w 3007"/>
                    <a:gd name="T17" fmla="*/ 19 h 3771"/>
                    <a:gd name="T18" fmla="*/ 147 w 3007"/>
                    <a:gd name="T19" fmla="*/ 0 h 3771"/>
                    <a:gd name="T20" fmla="*/ 171 w 3007"/>
                    <a:gd name="T21" fmla="*/ 10 h 3771"/>
                    <a:gd name="T22" fmla="*/ 191 w 3007"/>
                    <a:gd name="T23" fmla="*/ 55 h 3771"/>
                    <a:gd name="T24" fmla="*/ 53 w 3007"/>
                    <a:gd name="T25" fmla="*/ 416 h 3771"/>
                    <a:gd name="T26" fmla="*/ 31 w 3007"/>
                    <a:gd name="T27" fmla="*/ 433 h 3771"/>
                    <a:gd name="T28" fmla="*/ 7 w 3007"/>
                    <a:gd name="T29" fmla="*/ 479 h 3771"/>
                    <a:gd name="T30" fmla="*/ 0 w 3007"/>
                    <a:gd name="T31" fmla="*/ 466 h 3771"/>
                    <a:gd name="T32" fmla="*/ 8 w 3007"/>
                    <a:gd name="T33" fmla="*/ 461 h 3771"/>
                    <a:gd name="T34" fmla="*/ 24 w 3007"/>
                    <a:gd name="T35" fmla="*/ 430 h 3771"/>
                    <a:gd name="T36" fmla="*/ 11 w 3007"/>
                    <a:gd name="T37" fmla="*/ 416 h 3771"/>
                    <a:gd name="T38" fmla="*/ 11 w 3007"/>
                    <a:gd name="T39" fmla="*/ 403 h 3771"/>
                    <a:gd name="T40" fmla="*/ 26 w 3007"/>
                    <a:gd name="T41" fmla="*/ 419 h 3771"/>
                    <a:gd name="T42" fmla="*/ 26 w 3007"/>
                    <a:gd name="T43" fmla="*/ 405 h 3771"/>
                    <a:gd name="T44" fmla="*/ 38 w 3007"/>
                    <a:gd name="T45" fmla="*/ 409 h 3771"/>
                    <a:gd name="T46" fmla="*/ 27 w 3007"/>
                    <a:gd name="T47" fmla="*/ 391 h 3771"/>
                    <a:gd name="T48" fmla="*/ 40 w 3007"/>
                    <a:gd name="T49" fmla="*/ 389 h 3771"/>
                    <a:gd name="T50" fmla="*/ 6 w 3007"/>
                    <a:gd name="T51" fmla="*/ 361 h 3771"/>
                    <a:gd name="T52" fmla="*/ 6 w 3007"/>
                    <a:gd name="T53" fmla="*/ 36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10 h 342"/>
                    <a:gd name="T2" fmla="*/ 16 w 673"/>
                    <a:gd name="T3" fmla="*/ 14 h 342"/>
                    <a:gd name="T4" fmla="*/ 40 w 673"/>
                    <a:gd name="T5" fmla="*/ 44 h 342"/>
                    <a:gd name="T6" fmla="*/ 42 w 673"/>
                    <a:gd name="T7" fmla="*/ 37 h 342"/>
                    <a:gd name="T8" fmla="*/ 28 w 673"/>
                    <a:gd name="T9" fmla="*/ 15 h 342"/>
                    <a:gd name="T10" fmla="*/ 2 w 673"/>
                    <a:gd name="T11" fmla="*/ 0 h 342"/>
                    <a:gd name="T12" fmla="*/ 0 w 673"/>
                    <a:gd name="T13" fmla="*/ 10 h 342"/>
                    <a:gd name="T14" fmla="*/ 0 w 673"/>
                    <a:gd name="T15" fmla="*/ 1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10 h 403"/>
                    <a:gd name="T2" fmla="*/ 22 w 716"/>
                    <a:gd name="T3" fmla="*/ 19 h 403"/>
                    <a:gd name="T4" fmla="*/ 41 w 716"/>
                    <a:gd name="T5" fmla="*/ 51 h 403"/>
                    <a:gd name="T6" fmla="*/ 46 w 716"/>
                    <a:gd name="T7" fmla="*/ 38 h 403"/>
                    <a:gd name="T8" fmla="*/ 27 w 716"/>
                    <a:gd name="T9" fmla="*/ 15 h 403"/>
                    <a:gd name="T10" fmla="*/ 5 w 716"/>
                    <a:gd name="T11" fmla="*/ 0 h 403"/>
                    <a:gd name="T12" fmla="*/ 0 w 716"/>
                    <a:gd name="T13" fmla="*/ 10 h 403"/>
                    <a:gd name="T14" fmla="*/ 0 w 716"/>
                    <a:gd name="T15" fmla="*/ 1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0 h 411"/>
                    <a:gd name="T2" fmla="*/ 20 w 717"/>
                    <a:gd name="T3" fmla="*/ 18 h 411"/>
                    <a:gd name="T4" fmla="*/ 41 w 717"/>
                    <a:gd name="T5" fmla="*/ 53 h 411"/>
                    <a:gd name="T6" fmla="*/ 46 w 717"/>
                    <a:gd name="T7" fmla="*/ 40 h 411"/>
                    <a:gd name="T8" fmla="*/ 25 w 717"/>
                    <a:gd name="T9" fmla="*/ 11 h 411"/>
                    <a:gd name="T10" fmla="*/ 4 w 717"/>
                    <a:gd name="T11" fmla="*/ 0 h 411"/>
                    <a:gd name="T12" fmla="*/ 0 w 717"/>
                    <a:gd name="T13" fmla="*/ 10 h 411"/>
                    <a:gd name="T14" fmla="*/ 0 w 717"/>
                    <a:gd name="T15" fmla="*/ 1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11 h 386"/>
                    <a:gd name="T2" fmla="*/ 17 w 709"/>
                    <a:gd name="T3" fmla="*/ 17 h 386"/>
                    <a:gd name="T4" fmla="*/ 42 w 709"/>
                    <a:gd name="T5" fmla="*/ 49 h 386"/>
                    <a:gd name="T6" fmla="*/ 45 w 709"/>
                    <a:gd name="T7" fmla="*/ 39 h 386"/>
                    <a:gd name="T8" fmla="*/ 19 w 709"/>
                    <a:gd name="T9" fmla="*/ 7 h 386"/>
                    <a:gd name="T10" fmla="*/ 3 w 709"/>
                    <a:gd name="T11" fmla="*/ 0 h 386"/>
                    <a:gd name="T12" fmla="*/ 0 w 709"/>
                    <a:gd name="T13" fmla="*/ 11 h 386"/>
                    <a:gd name="T14" fmla="*/ 0 w 709"/>
                    <a:gd name="T15" fmla="*/ 1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rgiastandards.org/Georgia-Standards/Pages/default.aspx" TargetMode="External"/><Relationship Id="rId2" Type="http://schemas.openxmlformats.org/officeDocument/2006/relationships/hyperlink" Target="http://www.fultonschool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rstgradesbce.weebly.com/" TargetMode="External"/><Relationship Id="rId4" Type="http://schemas.openxmlformats.org/officeDocument/2006/relationships/hyperlink" Target="http://www.statebridgecrossing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rgiastandard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/>
              <a:t>Curriculum Night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282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/>
              <a:t>First Grade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August 21,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599"/>
            <a:ext cx="4876800" cy="63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26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1524000"/>
          </a:xfrm>
        </p:spPr>
        <p:txBody>
          <a:bodyPr/>
          <a:lstStyle/>
          <a:p>
            <a:pPr eaLnBrk="1" hangingPunct="1"/>
            <a:r>
              <a:rPr lang="en-US" altLang="en-US" dirty="0"/>
              <a:t>Sight words/ Spelling words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600200"/>
            <a:ext cx="83612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year, we will be working on not only reading</a:t>
            </a:r>
          </a:p>
          <a:p>
            <a:r>
              <a:rPr lang="en-US" sz="2400" dirty="0"/>
              <a:t> sight words, but spelling sight words correctly during</a:t>
            </a:r>
          </a:p>
          <a:p>
            <a:r>
              <a:rPr lang="en-US" sz="2400" dirty="0"/>
              <a:t>writing units.</a:t>
            </a:r>
          </a:p>
          <a:p>
            <a:r>
              <a:rPr lang="en-US" sz="2400" dirty="0"/>
              <a:t>*Each week, your child will learn 5 new sight words.</a:t>
            </a:r>
          </a:p>
          <a:p>
            <a:r>
              <a:rPr lang="en-US" sz="2400" dirty="0"/>
              <a:t>*The children are expected to use the correct</a:t>
            </a:r>
          </a:p>
          <a:p>
            <a:r>
              <a:rPr lang="en-US" sz="2400" dirty="0"/>
              <a:t>spelling for these sight words once they have </a:t>
            </a:r>
          </a:p>
          <a:p>
            <a:r>
              <a:rPr lang="en-US" sz="2400" dirty="0"/>
              <a:t>learned them.</a:t>
            </a:r>
          </a:p>
          <a:p>
            <a:r>
              <a:rPr lang="en-US" sz="2400" dirty="0"/>
              <a:t>They should also be able to build new words off of these base words. </a:t>
            </a:r>
          </a:p>
          <a:p>
            <a:r>
              <a:rPr lang="en-US" sz="2400" dirty="0"/>
              <a:t>*Example: Once your child has learned “at”, they </a:t>
            </a:r>
          </a:p>
          <a:p>
            <a:r>
              <a:rPr lang="en-US" sz="2400" dirty="0"/>
              <a:t>should be able to spell “cat” or “that”. </a:t>
            </a:r>
          </a:p>
        </p:txBody>
      </p:sp>
    </p:spTree>
    <p:extLst>
      <p:ext uri="{BB962C8B-B14F-4D97-AF65-F5344CB8AC3E}">
        <p14:creationId xmlns:p14="http://schemas.microsoft.com/office/powerpoint/2010/main" val="2556348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does our computerized testing work?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0588" y="1828800"/>
            <a:ext cx="550662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51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Grading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77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S	-Satisfactory (75%-100%)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N	-Needs Improvement (65%-74%)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U	-Unsatisfactory (64% and lower)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Report cards every 9 weeks.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Progress Skills Checklists 3 times a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Work Sample Packets approximately twice a month on Tuesdays. Sign and return the packet.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Minimum of 9 grades per subject per 		semester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Grades can be found in Home Access Center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Classroom Behavior Plan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4419600"/>
          </a:xfrm>
        </p:spPr>
        <p:txBody>
          <a:bodyPr/>
          <a:lstStyle/>
          <a:p>
            <a:pPr eaLnBrk="1" hangingPunct="1"/>
            <a:r>
              <a:rPr lang="en-US" altLang="en-US" dirty="0"/>
              <a:t>Variety of behavior management tools in first grade, please see you teachers website, newsletter, or email for more details</a:t>
            </a:r>
          </a:p>
          <a:p>
            <a:pPr eaLnBrk="1" hangingPunct="1"/>
            <a:r>
              <a:rPr lang="en-US" altLang="en-US" dirty="0"/>
              <a:t>PURR tickets</a:t>
            </a:r>
          </a:p>
          <a:p>
            <a:pPr eaLnBrk="1" hangingPunct="1"/>
            <a:r>
              <a:rPr lang="en-US" altLang="en-US" dirty="0"/>
              <a:t>If your child needs extra support, we will work together to create a customized behavior plan.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Want to know more?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en-US" u="sng" dirty="0">
                <a:hlinkClick r:id="rId2"/>
              </a:rPr>
              <a:t>www.fultonschools.org</a:t>
            </a:r>
            <a:endParaRPr lang="en-US" altLang="en-US" dirty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dirty="0">
                <a:hlinkClick r:id="rId3"/>
              </a:rPr>
              <a:t>https://www.georgiastandards.org/Georgia-Standards/Pages/default.aspx</a:t>
            </a:r>
            <a:endParaRPr lang="en-US" altLang="en-US" dirty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u="sng" dirty="0">
                <a:hlinkClick r:id="rId4"/>
              </a:rPr>
              <a:t>www.statebridgecrossing.com</a:t>
            </a:r>
            <a:endParaRPr lang="en-US" altLang="en-US" dirty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dirty="0">
                <a:hlinkClick r:id="rId5"/>
              </a:rPr>
              <a:t>www.firstgradesbce.weebly.com</a:t>
            </a:r>
            <a:endParaRPr lang="en-US" altLang="en-US" dirty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dirty="0">
                <a:solidFill>
                  <a:srgbClr val="00B050"/>
                </a:solidFill>
                <a:highlight>
                  <a:srgbClr val="FFFF00"/>
                </a:highlight>
              </a:rPr>
              <a:t>Individual teachers websites</a:t>
            </a:r>
            <a:endParaRPr lang="en-US" altLang="en-US" dirty="0">
              <a:highlight>
                <a:srgbClr val="FFFF00"/>
              </a:highlight>
            </a:endParaRPr>
          </a:p>
          <a:p>
            <a:pPr eaLnBrk="1" hangingPunct="1">
              <a:buFont typeface="Wingdings" pitchFamily="2" charset="2"/>
              <a:buChar char="q"/>
            </a:pP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altLang="en-US"/>
              <a:t>Communication/Misc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600" dirty="0"/>
              <a:t>Work Sample Packets: twice a month on Tuesday’s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600" dirty="0"/>
              <a:t>GO Home Folder – will come home everyday to be checked for important papers. Should come back each morning EMPTY or with signed papers.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600" dirty="0"/>
              <a:t>Remember to send in a </a:t>
            </a:r>
            <a:r>
              <a:rPr lang="en-US" altLang="en-US" sz="2600" b="1" u="sng" dirty="0"/>
              <a:t>written</a:t>
            </a:r>
            <a:r>
              <a:rPr lang="en-US" altLang="en-US" sz="2600" dirty="0"/>
              <a:t> note when your child is absent or there is a transportation change!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600" dirty="0"/>
              <a:t>Please send 1 healthy snack for your child each day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1534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5400" dirty="0"/>
              <a:t>Thank you for joining us tonight!  We are looking forward to a wonderful year together!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Our First Grade Team!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819400"/>
            <a:ext cx="6934200" cy="312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Mrs. Raj		        Ms. Hartford</a:t>
            </a:r>
          </a:p>
          <a:p>
            <a:pPr eaLnBrk="1" hangingPunct="1">
              <a:buFontTx/>
              <a:buNone/>
            </a:pPr>
            <a:endParaRPr lang="en-US" altLang="en-US" sz="1200" dirty="0"/>
          </a:p>
          <a:p>
            <a:pPr eaLnBrk="1" hangingPunct="1">
              <a:buFontTx/>
              <a:buNone/>
            </a:pPr>
            <a:r>
              <a:rPr lang="en-US" altLang="en-US" dirty="0"/>
              <a:t>Mrs. Lavelle		Mrs. </a:t>
            </a:r>
            <a:r>
              <a:rPr lang="en-US" altLang="en-US" dirty="0" err="1"/>
              <a:t>Comesana</a:t>
            </a: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sz="1200" dirty="0"/>
          </a:p>
          <a:p>
            <a:pPr eaLnBrk="1" hangingPunct="1">
              <a:buNone/>
            </a:pPr>
            <a:r>
              <a:rPr lang="en-US" altLang="en-US" dirty="0"/>
              <a:t>Mrs. Martin		Ms. Moses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I find the standards?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>
                <a:hlinkClick r:id="rId2"/>
              </a:rPr>
              <a:t>www.georgiastandards.org</a:t>
            </a:r>
            <a:r>
              <a:rPr lang="en-US" dirty="0"/>
              <a:t> to see individual standards that we cover in first grade.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9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96200" cy="5257800"/>
          </a:xfrm>
        </p:spPr>
        <p:txBody>
          <a:bodyPr/>
          <a:lstStyle/>
          <a:p>
            <a:r>
              <a:rPr lang="en-US" sz="2400" dirty="0"/>
              <a:t>6 different Fulton County units of study approximately 5-6 weeks long based on the Georgia Standards of Excellence</a:t>
            </a:r>
          </a:p>
          <a:p>
            <a:r>
              <a:rPr lang="en-US" sz="2400" dirty="0"/>
              <a:t>Standardized tests for each unit </a:t>
            </a:r>
          </a:p>
          <a:p>
            <a:r>
              <a:rPr lang="en-US" sz="2400" dirty="0"/>
              <a:t>First grade supports 3 levels of continuous achievement- on, advanced and accelerated </a:t>
            </a:r>
          </a:p>
          <a:p>
            <a:r>
              <a:rPr lang="en-US" sz="2400" dirty="0"/>
              <a:t>Math placement are reevaluated at the end of each semester as set by Fulton County Guidelines. </a:t>
            </a:r>
          </a:p>
          <a:p>
            <a:r>
              <a:rPr lang="en-US" sz="2400" dirty="0"/>
              <a:t>Please contact Sarah Gruber with any placement questions: </a:t>
            </a:r>
            <a:r>
              <a:rPr lang="en-US" sz="2400" b="1" dirty="0"/>
              <a:t>grubers@fultonschools.org</a:t>
            </a:r>
          </a:p>
        </p:txBody>
      </p:sp>
    </p:spTree>
    <p:extLst>
      <p:ext uri="{BB962C8B-B14F-4D97-AF65-F5344CB8AC3E}">
        <p14:creationId xmlns:p14="http://schemas.microsoft.com/office/powerpoint/2010/main" val="335255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419600"/>
          </a:xfrm>
        </p:spPr>
        <p:txBody>
          <a:bodyPr/>
          <a:lstStyle/>
          <a:p>
            <a:r>
              <a:rPr lang="en-US" sz="3000" dirty="0"/>
              <a:t>All students are formally assessed 3 times per year using multiple assessments (computer based as well as teacher 1:1)</a:t>
            </a:r>
          </a:p>
          <a:p>
            <a:r>
              <a:rPr lang="en-US" sz="3000" dirty="0"/>
              <a:t>Each child will work on his/her own individual/instructional Benchmark reading levels (BAS)</a:t>
            </a:r>
          </a:p>
          <a:p>
            <a:r>
              <a:rPr lang="en-US" sz="3000" dirty="0"/>
              <a:t>Weekly classwork &amp; homework on decoding skills as well as comprehension skills</a:t>
            </a:r>
          </a:p>
          <a:p>
            <a:r>
              <a:rPr lang="en-US" sz="3000" dirty="0"/>
              <a:t>Goal is 1 full year’s growth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7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Levels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0"/>
            <a:ext cx="7242256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7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20000" cy="16002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Writing 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We will focus on narrative, informational, and persuasive genres. (9 week units)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Writing folder – will be coming home soon to complete as a family project </a:t>
            </a:r>
            <a:r>
              <a:rPr lang="en-US" altLang="en-US" dirty="0">
                <a:sym typeface="Wingdings" panose="05000000000000000000" pitchFamily="2" charset="2"/>
              </a:rPr>
              <a:t>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Summative assessments are given every 9 weeks.</a:t>
            </a: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sz="4000" dirty="0"/>
              <a:t>Social Studies and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7719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  <a:r>
              <a:rPr lang="en-US" u="sng" dirty="0"/>
              <a:t>Social Studies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Our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George Washington Carver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Thomas Jefferson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Ben Franklin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Ruby Bridges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Lewis and Clark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       Theodore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     Roosevelt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9975" y="1371600"/>
            <a:ext cx="37719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</a:t>
            </a:r>
            <a:r>
              <a:rPr lang="en-US" u="sng" dirty="0"/>
              <a:t>Science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Light and Shadows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Magnets</a:t>
            </a:r>
          </a:p>
          <a:p>
            <a:r>
              <a:rPr lang="en-US" dirty="0"/>
              <a:t>Weather</a:t>
            </a:r>
          </a:p>
          <a:p>
            <a:r>
              <a:rPr lang="en-US" dirty="0"/>
              <a:t>Living Things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8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Homework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4876800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A homework sheet will come home every Monday for spelling and reading. </a:t>
            </a:r>
          </a:p>
          <a:p>
            <a:pPr eaLnBrk="1" hangingPunct="1"/>
            <a:r>
              <a:rPr lang="en-US" altLang="en-US" sz="2600" dirty="0"/>
              <a:t>It is due on Friday. Please sign &amp; return.</a:t>
            </a:r>
          </a:p>
          <a:p>
            <a:pPr eaLnBrk="1" hangingPunct="1"/>
            <a:r>
              <a:rPr lang="en-US" altLang="en-US" sz="2600" dirty="0"/>
              <a:t>Reading for 10-15 minutes EVERY night. Your child will receive a special reading envelope with books each week. </a:t>
            </a:r>
          </a:p>
          <a:p>
            <a:pPr eaLnBrk="1" hangingPunct="1"/>
            <a:r>
              <a:rPr lang="en-US" altLang="en-US" sz="2600" dirty="0"/>
              <a:t>Math homework will come from your child’s     math teacher.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2815</TotalTime>
  <Words>605</Words>
  <Application>Microsoft Office PowerPoint</Application>
  <PresentationFormat>On-screen Show (4:3)</PresentationFormat>
  <Paragraphs>93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Comic Sans MS</vt:lpstr>
      <vt:lpstr>Wingdings</vt:lpstr>
      <vt:lpstr>Crayons</vt:lpstr>
      <vt:lpstr>Curriculum Night</vt:lpstr>
      <vt:lpstr>Our First Grade Team!</vt:lpstr>
      <vt:lpstr>Where can I find the standards?</vt:lpstr>
      <vt:lpstr>Math</vt:lpstr>
      <vt:lpstr>Reading</vt:lpstr>
      <vt:lpstr>Reading Levels</vt:lpstr>
      <vt:lpstr>Writing  </vt:lpstr>
      <vt:lpstr>Social Studies and Science</vt:lpstr>
      <vt:lpstr>Homework</vt:lpstr>
      <vt:lpstr>PowerPoint Presentation</vt:lpstr>
      <vt:lpstr>Sight words/ Spelling words</vt:lpstr>
      <vt:lpstr>How does our computerized testing work?</vt:lpstr>
      <vt:lpstr>Grading</vt:lpstr>
      <vt:lpstr>Classroom Behavior Plan</vt:lpstr>
      <vt:lpstr>Want to know more?</vt:lpstr>
      <vt:lpstr>Communication/Misc</vt:lpstr>
      <vt:lpstr>PowerPoint Presentation</vt:lpstr>
    </vt:vector>
  </TitlesOfParts>
  <Company>Fulton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Deanna Rogers</dc:creator>
  <cp:lastModifiedBy>Mercedes Akers</cp:lastModifiedBy>
  <cp:revision>194</cp:revision>
  <dcterms:created xsi:type="dcterms:W3CDTF">2004-08-23T00:43:51Z</dcterms:created>
  <dcterms:modified xsi:type="dcterms:W3CDTF">2018-08-17T18:05:46Z</dcterms:modified>
</cp:coreProperties>
</file>